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aleway"/>
      <p:regular r:id="rId20"/>
      <p:bold r:id="rId21"/>
    </p:embeddedFont>
    <p:embeddedFont>
      <p:font typeface="Lato"/>
      <p:regular r:id="rId22"/>
      <p:bold r:id="rId23"/>
      <p:italic r:id="rId24"/>
      <p:boldItalic r:id="rId25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regular.fntdata"/><Relationship Id="rId22" Type="http://schemas.openxmlformats.org/officeDocument/2006/relationships/font" Target="fonts/Lato-regular.fntdata"/><Relationship Id="rId21" Type="http://schemas.openxmlformats.org/officeDocument/2006/relationships/font" Target="fonts/Raleway-bold.fntdata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685637" y="4343910"/>
            <a:ext cx="5486736" cy="4114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25847" y="685725"/>
            <a:ext cx="6806317" cy="3428633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hape 9"/>
          <p:cNvCxnSpPr/>
          <p:nvPr/>
        </p:nvCxnSpPr>
        <p:spPr>
          <a:xfrm>
            <a:off x="2477724" y="415650"/>
            <a:ext cx="6244199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" name="Shape 10"/>
          <p:cNvCxnSpPr/>
          <p:nvPr/>
        </p:nvCxnSpPr>
        <p:spPr>
          <a:xfrm>
            <a:off x="2477724" y="4740000"/>
            <a:ext cx="6244199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425197" y="415650"/>
            <a:ext cx="183299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" name="Shape 12"/>
          <p:cNvSpPr txBox="1"/>
          <p:nvPr>
            <p:ph type="ctrTitle"/>
          </p:nvPr>
        </p:nvSpPr>
        <p:spPr>
          <a:xfrm>
            <a:off x="2371725" y="630225"/>
            <a:ext cx="6331500" cy="15419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aleway"/>
              <a:buNone/>
              <a:defRPr b="1" baseline="0" i="0" sz="48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  <a:rtl val="0"/>
              </a:defRPr>
            </a:lvl1pPr>
            <a:lvl2pPr indent="0" marL="0" marR="0" rtl="0" algn="l">
              <a:spcBef>
                <a:spcPts val="0"/>
              </a:spcBef>
              <a:buClr>
                <a:schemeClr val="lt1"/>
              </a:buClr>
              <a:buFont typeface="Raleway"/>
              <a:buNone/>
              <a:defRPr b="1" baseline="0" i="0" sz="48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marL="0" marR="0" rtl="0" algn="l">
              <a:spcBef>
                <a:spcPts val="0"/>
              </a:spcBef>
              <a:buClr>
                <a:schemeClr val="lt1"/>
              </a:buClr>
              <a:buFont typeface="Raleway"/>
              <a:buNone/>
              <a:defRPr b="1" baseline="0" i="0" sz="48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marL="0" marR="0" rtl="0" algn="l">
              <a:spcBef>
                <a:spcPts val="0"/>
              </a:spcBef>
              <a:buClr>
                <a:schemeClr val="lt1"/>
              </a:buClr>
              <a:buFont typeface="Raleway"/>
              <a:buNone/>
              <a:defRPr b="1" baseline="0" i="0" sz="48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marL="0" marR="0" rtl="0" algn="l">
              <a:spcBef>
                <a:spcPts val="0"/>
              </a:spcBef>
              <a:buClr>
                <a:schemeClr val="lt1"/>
              </a:buClr>
              <a:buFont typeface="Raleway"/>
              <a:buNone/>
              <a:defRPr b="1" baseline="0" i="0" sz="48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marL="0" marR="0" rtl="0" algn="l">
              <a:spcBef>
                <a:spcPts val="0"/>
              </a:spcBef>
              <a:buClr>
                <a:schemeClr val="lt1"/>
              </a:buClr>
              <a:buFont typeface="Raleway"/>
              <a:buNone/>
              <a:defRPr b="1" baseline="0" i="0" sz="48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marL="0" marR="0" rtl="0" algn="l">
              <a:spcBef>
                <a:spcPts val="0"/>
              </a:spcBef>
              <a:buClr>
                <a:schemeClr val="lt1"/>
              </a:buClr>
              <a:buFont typeface="Raleway"/>
              <a:buNone/>
              <a:defRPr b="1" baseline="0" i="0" sz="48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marL="0" marR="0" rtl="0" algn="l">
              <a:spcBef>
                <a:spcPts val="0"/>
              </a:spcBef>
              <a:buClr>
                <a:schemeClr val="lt1"/>
              </a:buClr>
              <a:buFont typeface="Raleway"/>
              <a:buNone/>
              <a:defRPr b="1" baseline="0" i="0" sz="48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marL="0" marR="0" rtl="0" algn="l">
              <a:spcBef>
                <a:spcPts val="0"/>
              </a:spcBef>
              <a:buClr>
                <a:schemeClr val="lt1"/>
              </a:buClr>
              <a:buFont typeface="Raleway"/>
              <a:buNone/>
              <a:defRPr b="1" baseline="0" i="0" sz="48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2390266" y="3238450"/>
            <a:ext cx="6331500" cy="12416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b="0" baseline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  <a:rtl val="0"/>
              </a:defRPr>
            </a:lvl1pPr>
            <a:lvl2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b="0" baseline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  <a:rtl val="0"/>
              </a:defRPr>
            </a:lvl2pPr>
            <a:lvl3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b="0" baseline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  <a:rtl val="0"/>
              </a:defRPr>
            </a:lvl3pPr>
            <a:lvl4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b="0" baseline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  <a:rtl val="0"/>
              </a:defRPr>
            </a:lvl4pPr>
            <a:lvl5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b="0" baseline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  <a:rtl val="0"/>
              </a:defRPr>
            </a:lvl5pPr>
            <a:lvl6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b="0" baseline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  <a:rtl val="0"/>
              </a:defRPr>
            </a:lvl6pPr>
            <a:lvl7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b="0" baseline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  <a:rtl val="0"/>
              </a:defRPr>
            </a:lvl7pPr>
            <a:lvl8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b="0" baseline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  <a:rtl val="0"/>
              </a:defRPr>
            </a:lvl8pPr>
            <a:lvl9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b="0" baseline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  <a:rtl val="0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97999" y="468875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c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hape 60"/>
          <p:cNvCxnSpPr/>
          <p:nvPr/>
        </p:nvCxnSpPr>
        <p:spPr>
          <a:xfrm>
            <a:off x="425200" y="4740000"/>
            <a:ext cx="82967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" name="Shape 61"/>
          <p:cNvCxnSpPr/>
          <p:nvPr/>
        </p:nvCxnSpPr>
        <p:spPr>
          <a:xfrm>
            <a:off x="425200" y="415650"/>
            <a:ext cx="8296799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Shape 62"/>
          <p:cNvSpPr txBox="1"/>
          <p:nvPr>
            <p:ph type="title"/>
          </p:nvPr>
        </p:nvSpPr>
        <p:spPr>
          <a:xfrm>
            <a:off x="853950" y="1304850"/>
            <a:ext cx="7436099" cy="153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rtl="0" algn="ctr">
              <a:spcBef>
                <a:spcPts val="0"/>
              </a:spcBef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rtl="0" algn="ctr">
              <a:spcBef>
                <a:spcPts val="0"/>
              </a:spcBef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rtl="0" algn="ctr">
              <a:spcBef>
                <a:spcPts val="0"/>
              </a:spcBef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rtl="0" algn="ctr">
              <a:spcBef>
                <a:spcPts val="0"/>
              </a:spcBef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rtl="0" algn="ctr">
              <a:spcBef>
                <a:spcPts val="0"/>
              </a:spcBef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rtl="0" algn="ctr">
              <a:spcBef>
                <a:spcPts val="0"/>
              </a:spcBef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rtl="0" algn="ctr">
              <a:spcBef>
                <a:spcPts val="0"/>
              </a:spcBef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rtl="0" algn="ctr">
              <a:spcBef>
                <a:spcPts val="0"/>
              </a:spcBef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853950" y="2919450"/>
            <a:ext cx="7436099" cy="10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defRPr/>
            </a:lvl1pPr>
            <a:lvl2pPr rtl="0" algn="ctr">
              <a:spcBef>
                <a:spcPts val="0"/>
              </a:spcBef>
              <a:defRPr/>
            </a:lvl2pPr>
            <a:lvl3pPr rtl="0" algn="ctr">
              <a:spcBef>
                <a:spcPts val="0"/>
              </a:spcBef>
              <a:defRPr/>
            </a:lvl3pPr>
            <a:lvl4pPr rtl="0" algn="ctr">
              <a:spcBef>
                <a:spcPts val="0"/>
              </a:spcBef>
              <a:defRPr/>
            </a:lvl4pPr>
            <a:lvl5pPr rtl="0" algn="ctr">
              <a:spcBef>
                <a:spcPts val="0"/>
              </a:spcBef>
              <a:defRPr/>
            </a:lvl5pPr>
            <a:lvl6pPr rtl="0" algn="ctr">
              <a:spcBef>
                <a:spcPts val="0"/>
              </a:spcBef>
              <a:defRPr/>
            </a:lvl6pPr>
            <a:lvl7pPr rtl="0" algn="ctr">
              <a:spcBef>
                <a:spcPts val="0"/>
              </a:spcBef>
              <a:defRPr/>
            </a:lvl7pPr>
            <a:lvl8pPr rtl="0" algn="ctr">
              <a:spcBef>
                <a:spcPts val="0"/>
              </a:spcBef>
              <a:defRPr/>
            </a:lvl8pPr>
            <a:lvl9pPr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8497999" y="468875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idx="12" type="sldNum"/>
          </p:nvPr>
        </p:nvSpPr>
        <p:spPr>
          <a:xfrm>
            <a:off x="8497999" y="468875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303300" y="411575"/>
            <a:ext cx="8520599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97999" y="468875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hape 19"/>
          <p:cNvCxnSpPr/>
          <p:nvPr/>
        </p:nvCxnSpPr>
        <p:spPr>
          <a:xfrm>
            <a:off x="425200" y="415650"/>
            <a:ext cx="8296799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" name="Shape 20"/>
          <p:cNvCxnSpPr/>
          <p:nvPr/>
        </p:nvCxnSpPr>
        <p:spPr>
          <a:xfrm>
            <a:off x="425200" y="4740000"/>
            <a:ext cx="8296799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" name="Shape 21"/>
          <p:cNvSpPr txBox="1"/>
          <p:nvPr>
            <p:ph type="title"/>
          </p:nvPr>
        </p:nvSpPr>
        <p:spPr>
          <a:xfrm>
            <a:off x="406425" y="1806825"/>
            <a:ext cx="8296799" cy="1541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defRPr sz="4800">
                <a:solidFill>
                  <a:schemeClr val="lt1"/>
                </a:solidFill>
              </a:defRPr>
            </a:lvl1pPr>
            <a:lvl2pPr rtl="0" algn="ctr">
              <a:spcBef>
                <a:spcPts val="0"/>
              </a:spcBef>
              <a:defRPr sz="4800">
                <a:solidFill>
                  <a:schemeClr val="lt1"/>
                </a:solidFill>
              </a:defRPr>
            </a:lvl2pPr>
            <a:lvl3pPr rtl="0" algn="ctr">
              <a:spcBef>
                <a:spcPts val="0"/>
              </a:spcBef>
              <a:defRPr sz="4800">
                <a:solidFill>
                  <a:schemeClr val="lt1"/>
                </a:solidFill>
              </a:defRPr>
            </a:lvl3pPr>
            <a:lvl4pPr rtl="0" algn="ctr">
              <a:spcBef>
                <a:spcPts val="0"/>
              </a:spcBef>
              <a:defRPr sz="4800">
                <a:solidFill>
                  <a:schemeClr val="lt1"/>
                </a:solidFill>
              </a:defRPr>
            </a:lvl4pPr>
            <a:lvl5pPr rtl="0" algn="ctr">
              <a:spcBef>
                <a:spcPts val="0"/>
              </a:spcBef>
              <a:defRPr sz="4800">
                <a:solidFill>
                  <a:schemeClr val="lt1"/>
                </a:solidFill>
              </a:defRPr>
            </a:lvl5pPr>
            <a:lvl6pPr rtl="0" algn="ctr">
              <a:spcBef>
                <a:spcPts val="0"/>
              </a:spcBef>
              <a:defRPr sz="4800">
                <a:solidFill>
                  <a:schemeClr val="lt1"/>
                </a:solidFill>
              </a:defRPr>
            </a:lvl6pPr>
            <a:lvl7pPr rtl="0" algn="ctr">
              <a:spcBef>
                <a:spcPts val="0"/>
              </a:spcBef>
              <a:defRPr sz="4800">
                <a:solidFill>
                  <a:schemeClr val="lt1"/>
                </a:solidFill>
              </a:defRPr>
            </a:lvl7pPr>
            <a:lvl8pPr rtl="0" algn="ctr">
              <a:spcBef>
                <a:spcPts val="0"/>
              </a:spcBef>
              <a:defRPr sz="4800">
                <a:solidFill>
                  <a:schemeClr val="lt1"/>
                </a:solidFill>
              </a:defRPr>
            </a:lvl8pPr>
            <a:lvl9pPr rtl="0" algn="ctr">
              <a:spcBef>
                <a:spcPts val="0"/>
              </a:spcBef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7999" y="468875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c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hape 24"/>
          <p:cNvCxnSpPr/>
          <p:nvPr/>
        </p:nvCxnSpPr>
        <p:spPr>
          <a:xfrm>
            <a:off x="2477724" y="415650"/>
            <a:ext cx="6244199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" name="Shape 25"/>
          <p:cNvCxnSpPr/>
          <p:nvPr/>
        </p:nvCxnSpPr>
        <p:spPr>
          <a:xfrm>
            <a:off x="2477724" y="4740000"/>
            <a:ext cx="62441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" name="Shape 26"/>
          <p:cNvCxnSpPr/>
          <p:nvPr/>
        </p:nvCxnSpPr>
        <p:spPr>
          <a:xfrm>
            <a:off x="425197" y="415650"/>
            <a:ext cx="1832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" name="Shape 27"/>
          <p:cNvSpPr txBox="1"/>
          <p:nvPr>
            <p:ph type="title"/>
          </p:nvPr>
        </p:nvSpPr>
        <p:spPr>
          <a:xfrm>
            <a:off x="2400250" y="575950"/>
            <a:ext cx="6321599" cy="6353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2410111" y="1595775"/>
            <a:ext cx="6321599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97999" y="468875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hape 31"/>
          <p:cNvCxnSpPr/>
          <p:nvPr/>
        </p:nvCxnSpPr>
        <p:spPr>
          <a:xfrm>
            <a:off x="2477724" y="415650"/>
            <a:ext cx="6244199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" name="Shape 32"/>
          <p:cNvCxnSpPr/>
          <p:nvPr/>
        </p:nvCxnSpPr>
        <p:spPr>
          <a:xfrm>
            <a:off x="2477724" y="4740000"/>
            <a:ext cx="62441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" name="Shape 33"/>
          <p:cNvCxnSpPr/>
          <p:nvPr/>
        </p:nvCxnSpPr>
        <p:spPr>
          <a:xfrm>
            <a:off x="425197" y="415650"/>
            <a:ext cx="1832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" name="Shape 34"/>
          <p:cNvSpPr txBox="1"/>
          <p:nvPr>
            <p:ph type="title"/>
          </p:nvPr>
        </p:nvSpPr>
        <p:spPr>
          <a:xfrm>
            <a:off x="2400250" y="575950"/>
            <a:ext cx="6321599" cy="6353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2400301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1400"/>
            </a:lvl1pPr>
            <a:lvl2pPr rtl="0">
              <a:spcBef>
                <a:spcPts val="0"/>
              </a:spcBef>
              <a:defRPr sz="1200"/>
            </a:lvl2pPr>
            <a:lvl3pPr rtl="0">
              <a:spcBef>
                <a:spcPts val="0"/>
              </a:spcBef>
              <a:defRPr sz="1200"/>
            </a:lvl3pPr>
            <a:lvl4pPr rtl="0">
              <a:spcBef>
                <a:spcPts val="0"/>
              </a:spcBef>
              <a:defRPr sz="1200"/>
            </a:lvl4pPr>
            <a:lvl5pPr rtl="0">
              <a:spcBef>
                <a:spcPts val="0"/>
              </a:spcBef>
              <a:defRPr sz="1200"/>
            </a:lvl5pPr>
            <a:lvl6pPr rtl="0">
              <a:spcBef>
                <a:spcPts val="0"/>
              </a:spcBef>
              <a:defRPr sz="1200"/>
            </a:lvl6pPr>
            <a:lvl7pPr rtl="0">
              <a:spcBef>
                <a:spcPts val="0"/>
              </a:spcBef>
              <a:defRPr sz="1200"/>
            </a:lvl7pPr>
            <a:lvl8pPr rtl="0">
              <a:spcBef>
                <a:spcPts val="0"/>
              </a:spcBef>
              <a:defRPr sz="1200"/>
            </a:lvl8pPr>
            <a:lvl9pPr rtl="0">
              <a:spcBef>
                <a:spcPts val="0"/>
              </a:spcBef>
              <a:defRPr sz="1200"/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1400"/>
            </a:lvl1pPr>
            <a:lvl2pPr rtl="0">
              <a:spcBef>
                <a:spcPts val="0"/>
              </a:spcBef>
              <a:defRPr sz="1200"/>
            </a:lvl2pPr>
            <a:lvl3pPr rtl="0">
              <a:spcBef>
                <a:spcPts val="0"/>
              </a:spcBef>
              <a:defRPr sz="1200"/>
            </a:lvl3pPr>
            <a:lvl4pPr rtl="0">
              <a:spcBef>
                <a:spcPts val="0"/>
              </a:spcBef>
              <a:defRPr sz="1200"/>
            </a:lvl4pPr>
            <a:lvl5pPr rtl="0">
              <a:spcBef>
                <a:spcPts val="0"/>
              </a:spcBef>
              <a:defRPr sz="1200"/>
            </a:lvl5pPr>
            <a:lvl6pPr rtl="0">
              <a:spcBef>
                <a:spcPts val="0"/>
              </a:spcBef>
              <a:defRPr sz="1200"/>
            </a:lvl6pPr>
            <a:lvl7pPr rtl="0">
              <a:spcBef>
                <a:spcPts val="0"/>
              </a:spcBef>
              <a:defRPr sz="1200"/>
            </a:lvl7pPr>
            <a:lvl8pPr rtl="0">
              <a:spcBef>
                <a:spcPts val="0"/>
              </a:spcBef>
              <a:defRPr sz="1200"/>
            </a:lvl8pPr>
            <a:lvl9pPr rtl="0">
              <a:spcBef>
                <a:spcPts val="0"/>
              </a:spcBef>
              <a:defRPr sz="12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7999" y="468875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hape 39"/>
          <p:cNvCxnSpPr/>
          <p:nvPr/>
        </p:nvCxnSpPr>
        <p:spPr>
          <a:xfrm>
            <a:off x="425197" y="415650"/>
            <a:ext cx="1832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" name="Shape 40"/>
          <p:cNvSpPr txBox="1"/>
          <p:nvPr>
            <p:ph type="title"/>
          </p:nvPr>
        </p:nvSpPr>
        <p:spPr>
          <a:xfrm>
            <a:off x="319500" y="936600"/>
            <a:ext cx="2807999" cy="7556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400"/>
            </a:lvl4pPr>
            <a:lvl5pPr rtl="0">
              <a:spcBef>
                <a:spcPts val="0"/>
              </a:spcBef>
              <a:defRPr sz="2400"/>
            </a:lvl5pPr>
            <a:lvl6pPr rtl="0">
              <a:spcBef>
                <a:spcPts val="0"/>
              </a:spcBef>
              <a:defRPr sz="2400"/>
            </a:lvl6pPr>
            <a:lvl7pPr rtl="0">
              <a:spcBef>
                <a:spcPts val="0"/>
              </a:spcBef>
              <a:defRPr sz="2400"/>
            </a:lvl7pPr>
            <a:lvl8pPr rtl="0">
              <a:spcBef>
                <a:spcPts val="0"/>
              </a:spcBef>
              <a:defRPr sz="2400"/>
            </a:lvl8pPr>
            <a:lvl9pPr rtl="0">
              <a:spcBef>
                <a:spcPts val="0"/>
              </a:spcBef>
              <a:defRPr sz="2400"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319500" y="1846802"/>
            <a:ext cx="2807999" cy="28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1200"/>
            </a:lvl1pPr>
            <a:lvl2pPr rtl="0">
              <a:spcBef>
                <a:spcPts val="0"/>
              </a:spcBef>
              <a:defRPr sz="1200"/>
            </a:lvl2pPr>
            <a:lvl3pPr rtl="0">
              <a:spcBef>
                <a:spcPts val="0"/>
              </a:spcBef>
              <a:defRPr sz="1200"/>
            </a:lvl3pPr>
            <a:lvl4pPr rtl="0">
              <a:spcBef>
                <a:spcPts val="0"/>
              </a:spcBef>
              <a:defRPr sz="1200"/>
            </a:lvl4pPr>
            <a:lvl5pPr rtl="0">
              <a:spcBef>
                <a:spcPts val="0"/>
              </a:spcBef>
              <a:defRPr sz="1200"/>
            </a:lvl5pPr>
            <a:lvl6pPr rtl="0">
              <a:spcBef>
                <a:spcPts val="0"/>
              </a:spcBef>
              <a:defRPr sz="1200"/>
            </a:lvl6pPr>
            <a:lvl7pPr rtl="0">
              <a:spcBef>
                <a:spcPts val="0"/>
              </a:spcBef>
              <a:defRPr sz="1200"/>
            </a:lvl7pPr>
            <a:lvl8pPr rtl="0">
              <a:spcBef>
                <a:spcPts val="0"/>
              </a:spcBef>
              <a:defRPr sz="1200"/>
            </a:lvl8pPr>
            <a:lvl9pPr rtl="0">
              <a:spcBef>
                <a:spcPts val="0"/>
              </a:spcBef>
              <a:defRPr sz="12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97999" y="468875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hape 44"/>
          <p:cNvCxnSpPr/>
          <p:nvPr/>
        </p:nvCxnSpPr>
        <p:spPr>
          <a:xfrm>
            <a:off x="425197" y="415650"/>
            <a:ext cx="183299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" name="Shape 45"/>
          <p:cNvSpPr txBox="1"/>
          <p:nvPr>
            <p:ph type="title"/>
          </p:nvPr>
        </p:nvSpPr>
        <p:spPr>
          <a:xfrm>
            <a:off x="283103" y="712139"/>
            <a:ext cx="6244199" cy="3835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 sz="480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defRPr sz="4800">
                <a:solidFill>
                  <a:schemeClr val="lt1"/>
                </a:solidFill>
              </a:defRPr>
            </a:lvl2pPr>
            <a:lvl3pPr rtl="0">
              <a:spcBef>
                <a:spcPts val="0"/>
              </a:spcBef>
              <a:defRPr sz="4800">
                <a:solidFill>
                  <a:schemeClr val="lt1"/>
                </a:solidFill>
              </a:defRPr>
            </a:lvl3pPr>
            <a:lvl4pPr rtl="0">
              <a:spcBef>
                <a:spcPts val="0"/>
              </a:spcBef>
              <a:defRPr sz="4800">
                <a:solidFill>
                  <a:schemeClr val="lt1"/>
                </a:solidFill>
              </a:defRPr>
            </a:lvl4pPr>
            <a:lvl5pPr rtl="0">
              <a:spcBef>
                <a:spcPts val="0"/>
              </a:spcBef>
              <a:defRPr sz="4800">
                <a:solidFill>
                  <a:schemeClr val="lt1"/>
                </a:solidFill>
              </a:defRPr>
            </a:lvl5pPr>
            <a:lvl6pPr rtl="0">
              <a:spcBef>
                <a:spcPts val="0"/>
              </a:spcBef>
              <a:defRPr sz="4800">
                <a:solidFill>
                  <a:schemeClr val="lt1"/>
                </a:solidFill>
              </a:defRPr>
            </a:lvl6pPr>
            <a:lvl7pPr rtl="0">
              <a:spcBef>
                <a:spcPts val="0"/>
              </a:spcBef>
              <a:defRPr sz="4800">
                <a:solidFill>
                  <a:schemeClr val="lt1"/>
                </a:solidFill>
              </a:defRPr>
            </a:lvl7pPr>
            <a:lvl8pPr rtl="0">
              <a:spcBef>
                <a:spcPts val="0"/>
              </a:spcBef>
              <a:defRPr sz="4800">
                <a:solidFill>
                  <a:schemeClr val="lt1"/>
                </a:solidFill>
              </a:defRPr>
            </a:lvl8pPr>
            <a:lvl9pPr rtl="0">
              <a:spcBef>
                <a:spcPts val="0"/>
              </a:spcBef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97999" y="468875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c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4572000" y="1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49" name="Shape 4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" name="Shape 50"/>
          <p:cNvSpPr txBox="1"/>
          <p:nvPr>
            <p:ph type="title"/>
          </p:nvPr>
        </p:nvSpPr>
        <p:spPr>
          <a:xfrm>
            <a:off x="265500" y="1397350"/>
            <a:ext cx="4045198" cy="13181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defRPr sz="3600">
                <a:solidFill>
                  <a:schemeClr val="dk1"/>
                </a:solidFill>
              </a:defRPr>
            </a:lvl1pPr>
            <a:lvl2pPr rtl="0" algn="ctr">
              <a:spcBef>
                <a:spcPts val="0"/>
              </a:spcBef>
              <a:defRPr sz="3600">
                <a:solidFill>
                  <a:schemeClr val="dk1"/>
                </a:solidFill>
              </a:defRPr>
            </a:lvl2pPr>
            <a:lvl3pPr rtl="0" algn="ctr">
              <a:spcBef>
                <a:spcPts val="0"/>
              </a:spcBef>
              <a:defRPr sz="3600">
                <a:solidFill>
                  <a:schemeClr val="dk1"/>
                </a:solidFill>
              </a:defRPr>
            </a:lvl3pPr>
            <a:lvl4pPr rtl="0" algn="ctr">
              <a:spcBef>
                <a:spcPts val="0"/>
              </a:spcBef>
              <a:defRPr sz="3600">
                <a:solidFill>
                  <a:schemeClr val="dk1"/>
                </a:solidFill>
              </a:defRPr>
            </a:lvl4pPr>
            <a:lvl5pPr rtl="0" algn="ctr">
              <a:spcBef>
                <a:spcPts val="0"/>
              </a:spcBef>
              <a:defRPr sz="3600">
                <a:solidFill>
                  <a:schemeClr val="dk1"/>
                </a:solidFill>
              </a:defRPr>
            </a:lvl5pPr>
            <a:lvl6pPr rtl="0" algn="ctr">
              <a:spcBef>
                <a:spcPts val="0"/>
              </a:spcBef>
              <a:defRPr sz="3600">
                <a:solidFill>
                  <a:schemeClr val="dk1"/>
                </a:solidFill>
              </a:defRPr>
            </a:lvl6pPr>
            <a:lvl7pPr rtl="0" algn="ctr">
              <a:spcBef>
                <a:spcPts val="0"/>
              </a:spcBef>
              <a:defRPr sz="3600">
                <a:solidFill>
                  <a:schemeClr val="dk1"/>
                </a:solidFill>
              </a:defRPr>
            </a:lvl7pPr>
            <a:lvl8pPr rtl="0" algn="ctr">
              <a:spcBef>
                <a:spcPts val="0"/>
              </a:spcBef>
              <a:defRPr sz="3600">
                <a:solidFill>
                  <a:schemeClr val="dk1"/>
                </a:solidFill>
              </a:defRPr>
            </a:lvl8pPr>
            <a:lvl9pPr rtl="0" algn="ctr">
              <a:spcBef>
                <a:spcPts val="0"/>
              </a:spcBef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subTitle"/>
          </p:nvPr>
        </p:nvSpPr>
        <p:spPr>
          <a:xfrm>
            <a:off x="265500" y="2735369"/>
            <a:ext cx="4045198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b="0" baseline="0" i="0" sz="21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  <a:rtl val="0"/>
              </a:defRPr>
            </a:lvl1pPr>
            <a:lvl2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b="0" baseline="0" i="0" sz="21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  <a:rtl val="0"/>
              </a:defRPr>
            </a:lvl2pPr>
            <a:lvl3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b="0" baseline="0" i="0" sz="21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  <a:rtl val="0"/>
              </a:defRPr>
            </a:lvl3pPr>
            <a:lvl4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b="0" baseline="0" i="0" sz="21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  <a:rtl val="0"/>
              </a:defRPr>
            </a:lvl4pPr>
            <a:lvl5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b="0" baseline="0" i="0" sz="21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  <a:rtl val="0"/>
              </a:defRPr>
            </a:lvl5pPr>
            <a:lvl6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b="0" baseline="0" i="0" sz="21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  <a:rtl val="0"/>
              </a:defRPr>
            </a:lvl6pPr>
            <a:lvl7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b="0" baseline="0" i="0" sz="21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  <a:rtl val="0"/>
              </a:defRPr>
            </a:lvl7pPr>
            <a:lvl8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b="0" baseline="0" i="0" sz="21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  <a:rtl val="0"/>
              </a:defRPr>
            </a:lvl8pPr>
            <a:lvl9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b="0" baseline="0" i="0" sz="21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  <a:rtl val="0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defRPr>
                <a:solidFill>
                  <a:schemeClr val="lt1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1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1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1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1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1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1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497999" y="468875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c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hape 55"/>
          <p:cNvCxnSpPr/>
          <p:nvPr/>
        </p:nvCxnSpPr>
        <p:spPr>
          <a:xfrm>
            <a:off x="425200" y="4740000"/>
            <a:ext cx="82967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" name="Shape 56"/>
          <p:cNvCxnSpPr/>
          <p:nvPr/>
        </p:nvCxnSpPr>
        <p:spPr>
          <a:xfrm>
            <a:off x="425197" y="415650"/>
            <a:ext cx="1832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7" name="Shape 57"/>
          <p:cNvSpPr txBox="1"/>
          <p:nvPr>
            <p:ph idx="1" type="body"/>
          </p:nvPr>
        </p:nvSpPr>
        <p:spPr>
          <a:xfrm>
            <a:off x="328016" y="4226025"/>
            <a:ext cx="8388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ato"/>
              <a:buNone/>
              <a:defRPr/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97999" y="468875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D774">
            <a:alpha val="41568"/>
          </a:srgbClr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2400250" y="575950"/>
            <a:ext cx="6321599" cy="6353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aleway"/>
              <a:buNone/>
              <a:defRPr b="1" baseline="0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  <a:rtl val="0"/>
              </a:defRPr>
            </a:lvl1pPr>
            <a:lvl2pPr indent="0" marL="0" marR="0" rtl="0" algn="l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baseline="0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marL="0" marR="0" rtl="0" algn="l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baseline="0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marL="0" marR="0" rtl="0" algn="l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baseline="0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marL="0" marR="0" rtl="0" algn="l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baseline="0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marL="0" marR="0" rtl="0" algn="l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baseline="0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marL="0" marR="0" rtl="0" algn="l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baseline="0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marL="0" marR="0" rtl="0" algn="l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baseline="0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marL="0" marR="0" rtl="0" algn="l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baseline="0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2410111" y="1595775"/>
            <a:ext cx="6321599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baseline="0" i="0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  <a:rtl val="0"/>
              </a:defRPr>
            </a:lvl1pPr>
            <a:lvl2pPr indent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baseline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  <a:rtl val="0"/>
              </a:defRPr>
            </a:lvl2pPr>
            <a:lvl3pPr indent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baseline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  <a:rtl val="0"/>
              </a:defRPr>
            </a:lvl3pPr>
            <a:lvl4pPr indent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baseline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  <a:rtl val="0"/>
              </a:defRPr>
            </a:lvl4pPr>
            <a:lvl5pPr indent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baseline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  <a:rtl val="0"/>
              </a:defRPr>
            </a:lvl5pPr>
            <a:lvl6pPr indent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baseline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  <a:rtl val="0"/>
              </a:defRPr>
            </a:lvl6pPr>
            <a:lvl7pPr indent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baseline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  <a:rtl val="0"/>
              </a:defRPr>
            </a:lvl7pPr>
            <a:lvl8pPr indent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baseline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  <a:rtl val="0"/>
              </a:defRPr>
            </a:lvl8pPr>
            <a:lvl9pPr indent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baseline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  <a:rtl val="0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97999" y="468875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fld id="{00000000-1234-1234-1234-123412341234}" type="slidenum">
              <a:rPr b="0" baseline="0" i="0" lang="cs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  <a:rtl val="0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1.png"/><Relationship Id="rId4" Type="http://schemas.openxmlformats.org/officeDocument/2006/relationships/image" Target="../media/image0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5.jpg"/><Relationship Id="rId4" Type="http://schemas.openxmlformats.org/officeDocument/2006/relationships/image" Target="../media/image07.jpg"/><Relationship Id="rId5" Type="http://schemas.openxmlformats.org/officeDocument/2006/relationships/image" Target="../media/image11.jpg"/><Relationship Id="rId6" Type="http://schemas.openxmlformats.org/officeDocument/2006/relationships/image" Target="../media/image0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1.png"/><Relationship Id="rId4" Type="http://schemas.openxmlformats.org/officeDocument/2006/relationships/image" Target="../media/image0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1.png"/><Relationship Id="rId4" Type="http://schemas.openxmlformats.org/officeDocument/2006/relationships/hyperlink" Target="mailto:Zdenka.Manouskova@nkp.cz" TargetMode="External"/><Relationship Id="rId5" Type="http://schemas.openxmlformats.org/officeDocument/2006/relationships/hyperlink" Target="mailto:Bedriska.Stepanova@nkp.cz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png"/><Relationship Id="rId4" Type="http://schemas.openxmlformats.org/officeDocument/2006/relationships/image" Target="../media/image10.jpg"/><Relationship Id="rId5" Type="http://schemas.openxmlformats.org/officeDocument/2006/relationships/image" Target="../media/image12.jpg"/><Relationship Id="rId6" Type="http://schemas.openxmlformats.org/officeDocument/2006/relationships/image" Target="../media/image13.jpg"/><Relationship Id="rId7" Type="http://schemas.openxmlformats.org/officeDocument/2006/relationships/image" Target="../media/image03.jpg"/><Relationship Id="rId8" Type="http://schemas.openxmlformats.org/officeDocument/2006/relationships/image" Target="../media/image0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png"/><Relationship Id="rId4" Type="http://schemas.openxmlformats.org/officeDocument/2006/relationships/image" Target="../media/image06.png"/><Relationship Id="rId5" Type="http://schemas.openxmlformats.org/officeDocument/2006/relationships/image" Target="../media/image0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9.png"/><Relationship Id="rId4" Type="http://schemas.openxmlformats.org/officeDocument/2006/relationships/image" Target="../media/image0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1.png"/><Relationship Id="rId4" Type="http://schemas.openxmlformats.org/officeDocument/2006/relationships/image" Target="../media/image0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D9D2E9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ctrTitle"/>
          </p:nvPr>
        </p:nvSpPr>
        <p:spPr>
          <a:xfrm>
            <a:off x="475025" y="630225"/>
            <a:ext cx="8228100" cy="11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aleway"/>
              <a:buNone/>
            </a:pPr>
            <a:r>
              <a:rPr b="1" baseline="0" i="0" lang="cs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Centrální adresář knihoven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aleway"/>
              <a:buNone/>
            </a:pPr>
            <a:r>
              <a:rPr b="1" baseline="0" i="0" lang="cs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a informačních institucí v ČR</a:t>
            </a:r>
          </a:p>
        </p:txBody>
      </p:sp>
      <p:sp>
        <p:nvSpPr>
          <p:cNvPr id="69" name="Shape 69"/>
          <p:cNvSpPr txBox="1"/>
          <p:nvPr>
            <p:ph idx="1" type="subTitle"/>
          </p:nvPr>
        </p:nvSpPr>
        <p:spPr>
          <a:xfrm>
            <a:off x="475025" y="1973350"/>
            <a:ext cx="63888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ato"/>
              <a:buNone/>
            </a:pPr>
            <a:r>
              <a:rPr b="0" baseline="0" i="0" lang="c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Sloučení Adresáře knihoven a informačních institucí ČR (báze ADR) a Evidence knihoven MK ČR (EK)</a:t>
            </a:r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1575" y="3746562"/>
            <a:ext cx="1771650" cy="96202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/>
        </p:nvSpPr>
        <p:spPr>
          <a:xfrm>
            <a:off x="534400" y="3831287"/>
            <a:ext cx="2443499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Bc. Jana Militká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Seminář účastníků SK ČR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27.11.2015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D9D2E9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0853" y="4496523"/>
            <a:ext cx="806100" cy="43769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 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61650" y="1233300"/>
            <a:ext cx="9020700" cy="4016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1212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cs" sz="2400">
                <a:solidFill>
                  <a:srgbClr val="212121"/>
                </a:solidFill>
                <a:latin typeface="Verdana"/>
                <a:ea typeface="Verdana"/>
                <a:cs typeface="Verdana"/>
                <a:sym typeface="Verdana"/>
              </a:rPr>
              <a:t>současný stav: 6585 záznamů </a:t>
            </a:r>
            <a:r>
              <a:rPr lang="cs" sz="24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„živých“knihoven</a:t>
            </a:r>
          </a:p>
          <a:p>
            <a:pPr indent="-469900" lvl="0" marL="927100" rtl="0">
              <a:lnSpc>
                <a:spcPct val="120000"/>
              </a:lnSpc>
              <a:spcBef>
                <a:spcPts val="600"/>
              </a:spcBef>
              <a:buNone/>
            </a:pPr>
            <a:r>
              <a:rPr lang="cs" sz="24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Z toho</a:t>
            </a:r>
          </a:p>
          <a:p>
            <a:pPr indent="-381000" lvl="0" marL="914400" rtl="0">
              <a:lnSpc>
                <a:spcPct val="120000"/>
              </a:lnSpc>
              <a:spcBef>
                <a:spcPts val="600"/>
              </a:spcBef>
              <a:buClr>
                <a:schemeClr val="dk2"/>
              </a:buClr>
              <a:buSzPct val="100000"/>
              <a:buFont typeface="Verdana"/>
              <a:buChar char="●"/>
            </a:pPr>
            <a:r>
              <a:rPr lang="cs" sz="24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odborných 1077</a:t>
            </a:r>
          </a:p>
          <a:p>
            <a:pPr indent="-381000" lvl="0" marL="914400" rtl="0">
              <a:lnSpc>
                <a:spcPct val="120000"/>
              </a:lnSpc>
              <a:spcBef>
                <a:spcPts val="600"/>
              </a:spcBef>
              <a:buClr>
                <a:schemeClr val="dk2"/>
              </a:buClr>
              <a:buSzPct val="100000"/>
              <a:buFont typeface="Verdana"/>
              <a:buChar char="●"/>
            </a:pPr>
            <a:r>
              <a:rPr lang="cs" sz="24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a veřejných 5508</a:t>
            </a:r>
          </a:p>
          <a:p>
            <a:pPr lvl="0" rtl="0">
              <a:lnSpc>
                <a:spcPct val="120000"/>
              </a:lnSpc>
              <a:spcBef>
                <a:spcPts val="600"/>
              </a:spcBef>
              <a:buNone/>
            </a:pPr>
            <a:r>
              <a:t/>
            </a:r>
            <a:endParaRPr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lnSpc>
                <a:spcPct val="120000"/>
              </a:lnSpc>
              <a:spcBef>
                <a:spcPts val="600"/>
              </a:spcBef>
              <a:buNone/>
            </a:pPr>
            <a:r>
              <a:rPr i="1" lang="cs" sz="24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Celkem jsme dosud převzali z Evidence knihoven MK ČR  </a:t>
            </a:r>
            <a:r>
              <a:rPr i="1" lang="cs" sz="2400" u="sng">
                <a:solidFill>
                  <a:srgbClr val="212121"/>
                </a:solidFill>
                <a:latin typeface="Verdana"/>
                <a:ea typeface="Verdana"/>
                <a:cs typeface="Verdana"/>
                <a:sym typeface="Verdana"/>
              </a:rPr>
              <a:t>4590 knihoven</a:t>
            </a:r>
          </a:p>
          <a:p>
            <a:pPr lvl="0" marL="469900" rtl="0">
              <a:lnSpc>
                <a:spcPct val="120000"/>
              </a:lnSpc>
              <a:spcBef>
                <a:spcPts val="600"/>
              </a:spcBef>
              <a:buNone/>
            </a:pPr>
            <a:r>
              <a:rPr lang="cs" sz="2400" u="sng">
                <a:solidFill>
                  <a:srgbClr val="212121"/>
                </a:solidFill>
                <a:latin typeface="Verdana"/>
                <a:ea typeface="Verdana"/>
                <a:cs typeface="Verdana"/>
                <a:sym typeface="Verdana"/>
              </a:rPr>
              <a:t>84 jsme nepřevzali (vojenské a zrušené)</a:t>
            </a:r>
          </a:p>
          <a:p>
            <a:pPr lvl="0" marL="469900" rtl="0">
              <a:lnSpc>
                <a:spcPct val="120000"/>
              </a:lnSpc>
              <a:spcBef>
                <a:spcPts val="600"/>
              </a:spcBef>
              <a:buNone/>
            </a:pPr>
            <a:r>
              <a:rPr lang="cs" sz="24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3950" y="392792"/>
            <a:ext cx="6296100" cy="75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D9D2E9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3950" y="458167"/>
            <a:ext cx="6296100" cy="75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457200" y="1414325"/>
            <a:ext cx="8229600" cy="3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cs" sz="2400"/>
              <a:t>struktura dat rozšířena - doplněna o: </a:t>
            </a:r>
          </a:p>
          <a:p>
            <a:pPr indent="-368300" lvl="1" marL="914400" rtl="0">
              <a:spcBef>
                <a:spcPts val="0"/>
              </a:spcBef>
              <a:buSzPct val="100000"/>
              <a:buChar char="○"/>
            </a:pPr>
            <a:r>
              <a:rPr lang="cs" sz="2200"/>
              <a:t>funkce knihovny (např. profesionální, neprofesionální, obsluhovaná ….)</a:t>
            </a:r>
          </a:p>
          <a:p>
            <a:pPr indent="-368300" lvl="1" marL="914400" rtl="0">
              <a:spcBef>
                <a:spcPts val="0"/>
              </a:spcBef>
              <a:buSzPct val="100000"/>
              <a:buChar char="○"/>
            </a:pPr>
            <a:r>
              <a:rPr lang="cs" sz="2200"/>
              <a:t>kdo knihovnu obsluhuje (PK) – doplní správce</a:t>
            </a:r>
          </a:p>
          <a:p>
            <a:pPr indent="-368300" lvl="1" marL="914400" rtl="0">
              <a:lnSpc>
                <a:spcPct val="120000"/>
              </a:lnSpc>
              <a:spcBef>
                <a:spcPts val="600"/>
              </a:spcBef>
              <a:buSzPct val="100000"/>
              <a:buChar char="○"/>
            </a:pPr>
            <a:r>
              <a:rPr lang="cs" sz="2200"/>
              <a:t>speciální služby</a:t>
            </a:r>
          </a:p>
          <a:p>
            <a:pPr indent="-368300" lvl="1" marL="914400" rtl="0">
              <a:lnSpc>
                <a:spcPct val="120000"/>
              </a:lnSpc>
              <a:spcBef>
                <a:spcPts val="600"/>
              </a:spcBef>
              <a:buSzPct val="100000"/>
              <a:buChar char="○"/>
            </a:pPr>
            <a:r>
              <a:rPr lang="cs" sz="2200"/>
              <a:t>otevírací dobu</a:t>
            </a:r>
          </a:p>
          <a:p>
            <a:pPr indent="-368300" lvl="1" marL="914400" rtl="0">
              <a:lnSpc>
                <a:spcPct val="120000"/>
              </a:lnSpc>
              <a:spcBef>
                <a:spcPts val="600"/>
              </a:spcBef>
              <a:buSzPct val="100000"/>
              <a:buChar char="○"/>
            </a:pPr>
            <a:r>
              <a:rPr lang="cs" sz="2200"/>
              <a:t>údaje o provozovateli </a:t>
            </a:r>
            <a:r>
              <a:rPr lang="cs" sz="2000"/>
              <a:t>(vyžádalo si MK ČR)</a:t>
            </a:r>
          </a:p>
          <a:p>
            <a:pPr indent="-368300" lvl="1" marL="914400" rtl="0">
              <a:lnSpc>
                <a:spcPct val="120000"/>
              </a:lnSpc>
              <a:spcBef>
                <a:spcPts val="600"/>
              </a:spcBef>
              <a:buSzPct val="100000"/>
              <a:buChar char="○"/>
            </a:pPr>
            <a:r>
              <a:rPr lang="cs" sz="2200"/>
              <a:t>za</a:t>
            </a:r>
            <a:r>
              <a:rPr lang="cs" sz="2200">
                <a:solidFill>
                  <a:schemeClr val="dk2"/>
                </a:solidFill>
              </a:rPr>
              <a:t>pojení do projektů </a:t>
            </a:r>
            <a:r>
              <a:rPr lang="cs" sz="2000">
                <a:solidFill>
                  <a:schemeClr val="dk2"/>
                </a:solidFill>
              </a:rPr>
              <a:t>(vyžádali si tvůrci CPK)</a:t>
            </a:r>
          </a:p>
          <a:p>
            <a:pPr lvl="0" marL="469900" rtl="0">
              <a:lnSpc>
                <a:spcPct val="120000"/>
              </a:lnSpc>
              <a:spcBef>
                <a:spcPts val="600"/>
              </a:spcBef>
              <a:buClr>
                <a:schemeClr val="dk2"/>
              </a:buClr>
              <a:buSzPct val="36666"/>
              <a:buFont typeface="Arial"/>
              <a:buNone/>
            </a:pPr>
            <a:r>
              <a:rPr lang="cs" sz="30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D9D2E9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 </a:t>
            </a:r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" y="1605425"/>
            <a:ext cx="2902050" cy="33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2049" y="2134937"/>
            <a:ext cx="3224800" cy="226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19200" y="1757449"/>
            <a:ext cx="3224799" cy="302473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/>
        </p:nvSpPr>
        <p:spPr>
          <a:xfrm>
            <a:off x="269325" y="1166375"/>
            <a:ext cx="2363400" cy="437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cs" sz="2200"/>
              <a:t>původně v ADR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3063350" y="1166375"/>
            <a:ext cx="2902200" cy="437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cs" sz="2200"/>
              <a:t>po převzetí z EK MK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6028900" y="1166362"/>
            <a:ext cx="2902200" cy="437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cs" sz="2200"/>
              <a:t>po úpravě v regionu</a:t>
            </a: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14750" y="308242"/>
            <a:ext cx="6296100" cy="75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D9D2E9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0853" y="4496523"/>
            <a:ext cx="806100" cy="43769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 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457200" y="1673750"/>
            <a:ext cx="8229600" cy="3208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cs" sz="2400"/>
              <a:t>rozšířená struktura = nová pole v on-line formuláři (metodika na našem webu)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cs" sz="2400"/>
              <a:t>testování v MSVK Ostrava a JVK České Budějovice - na základě připomínek úpravy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cs" sz="2400"/>
              <a:t>obeslány odborné knihovny s nabídkou doplnění nových polí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41100" y="661917"/>
            <a:ext cx="6296100" cy="75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D9D2E9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0853" y="4496523"/>
            <a:ext cx="806100" cy="43769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/>
          <p:nvPr/>
        </p:nvSpPr>
        <p:spPr>
          <a:xfrm>
            <a:off x="4263675" y="7047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 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264275" y="1568050"/>
            <a:ext cx="7769700" cy="3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cs" sz="2400"/>
              <a:t>Děkuji za pozornost.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>
              <a:spcBef>
                <a:spcPts val="0"/>
              </a:spcBef>
              <a:buNone/>
            </a:pPr>
            <a:r>
              <a:rPr lang="cs" sz="2400"/>
              <a:t>Správce báze ADR </a:t>
            </a:r>
          </a:p>
          <a:p>
            <a:pPr indent="-381000" lvl="0" marL="1371600" rtl="0">
              <a:spcBef>
                <a:spcPts val="0"/>
              </a:spcBef>
              <a:buSzPct val="100000"/>
              <a:buChar char="-"/>
            </a:pPr>
            <a:r>
              <a:rPr lang="cs" sz="2400"/>
              <a:t>pro odborné knihovny</a:t>
            </a:r>
          </a:p>
          <a:p>
            <a:pPr indent="0" marL="914400" rtl="0">
              <a:spcBef>
                <a:spcPts val="0"/>
              </a:spcBef>
              <a:buNone/>
            </a:pPr>
            <a:r>
              <a:rPr lang="cs" sz="2400" u="sng">
                <a:solidFill>
                  <a:schemeClr val="hlink"/>
                </a:solidFill>
                <a:hlinkClick r:id="rId4"/>
              </a:rPr>
              <a:t>Zdenka.Manouskova@nkp.cz</a:t>
            </a:r>
          </a:p>
          <a:p>
            <a:pPr indent="-381000" lvl="0" marL="1371600" rtl="0">
              <a:spcBef>
                <a:spcPts val="0"/>
              </a:spcBef>
              <a:buSzPct val="100000"/>
              <a:buChar char="-"/>
            </a:pPr>
            <a:r>
              <a:rPr lang="cs" sz="2400"/>
              <a:t>pro veřejné knihovny</a:t>
            </a:r>
          </a:p>
          <a:p>
            <a:pPr indent="0" marL="914400">
              <a:spcBef>
                <a:spcPts val="0"/>
              </a:spcBef>
              <a:buNone/>
            </a:pPr>
            <a:r>
              <a:rPr lang="cs" sz="2400" u="sng">
                <a:solidFill>
                  <a:schemeClr val="hlink"/>
                </a:solidFill>
                <a:hlinkClick r:id="rId5"/>
              </a:rPr>
              <a:t>Bedriska.Stepanova@nkp.cz</a:t>
            </a:r>
            <a:r>
              <a:rPr lang="cs" sz="2400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D9D2E9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3935" y="4215796"/>
            <a:ext cx="1323040" cy="718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504" y="1779661"/>
            <a:ext cx="4365388" cy="302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83767" y="483518"/>
            <a:ext cx="4271205" cy="302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92080" y="2447280"/>
            <a:ext cx="3851920" cy="2688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1519" y="123478"/>
            <a:ext cx="3176588" cy="213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56325" y="985837"/>
            <a:ext cx="2679700" cy="97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D9D2E9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617625" y="316575"/>
            <a:ext cx="8110799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leway"/>
              <a:buNone/>
            </a:pPr>
            <a:r>
              <a:rPr b="1" baseline="0" i="0" lang="cs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Báze ADR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617625" y="2283717"/>
            <a:ext cx="8299349" cy="26207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c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dosud obsahovala záznamy knihoven, které  spolupracovaly na budování CEZL (posléze Souborného katalogu ČR), využívaly pro své uživatele systém MVS a ty, které chtěly být v ADR evidovány a požádaly o</a:t>
            </a:r>
            <a:r>
              <a:rPr b="0" baseline="0" i="0" lang="c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  <a:r>
              <a:rPr b="0" baseline="0" i="0" lang="c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přidělení sigly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2400" u="sng" cap="none" strike="noStrike">
              <a:solidFill>
                <a:srgbClr val="0097A7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617625" y="956175"/>
            <a:ext cx="808559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c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vznikla v r. 1996 sloučením adresářů dvou samostatných oddělení Národní knihovny ČR – OSK a KI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0853" y="4496523"/>
            <a:ext cx="806100" cy="43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D9D2E9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516600" y="351276"/>
            <a:ext cx="8110799" cy="8150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leway"/>
              <a:buNone/>
            </a:pPr>
            <a:r>
              <a:rPr b="1" baseline="0" i="0" lang="cs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Báze ADR - propojení se SK ČR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422325" y="1066878"/>
            <a:ext cx="8299349" cy="352215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10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c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V Souborném katalogu ČR </a:t>
            </a:r>
          </a:p>
          <a:p>
            <a:pPr indent="-342900" lvl="0" marL="4445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3333"/>
              <a:buFont typeface="Arial"/>
              <a:buChar char="•"/>
            </a:pPr>
            <a:r>
              <a:rPr b="0" baseline="0" i="0" lang="c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uvedena sigla vlastníka dokumentu – z báze ADR se přebírá zkrácená podoba názvu vlastníka + město</a:t>
            </a:r>
          </a:p>
          <a:p>
            <a:pPr indent="-342900" lvl="0" marL="4445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3333"/>
              <a:buFont typeface="Arial"/>
              <a:buChar char="•"/>
            </a:pPr>
            <a:r>
              <a:rPr b="0" baseline="0" i="0" lang="c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možnost zobrazit vlastníky dokumentu na mapě – z ADR se přebírá GPS</a:t>
            </a:r>
          </a:p>
          <a:p>
            <a:pPr indent="0" lvl="0" marL="10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c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Ze SK ČR je možné odeslat objednávku MVS – údaje </a:t>
            </a:r>
          </a:p>
          <a:p>
            <a:pPr indent="0" lvl="0" marL="10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c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o žádající i požádané knihovně se přebírají z ADR</a:t>
            </a: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0853" y="4496523"/>
            <a:ext cx="806100" cy="43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D9D2E9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38187"/>
            <a:ext cx="8826498" cy="4429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1912" y="1260292"/>
            <a:ext cx="7494599" cy="3424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17925" y="738187"/>
            <a:ext cx="5108700" cy="416369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>
            <p:ph type="title"/>
          </p:nvPr>
        </p:nvSpPr>
        <p:spPr>
          <a:xfrm>
            <a:off x="510650" y="228600"/>
            <a:ext cx="8064898" cy="50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b="1" baseline="0" i="0" lang="cs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Záznam v Souborném katalogu ČR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D9D2E9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03300" y="411575"/>
            <a:ext cx="8520599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baseline="0" i="0" lang="cs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Evidence knihoven MK ČR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aleway"/>
              <a:buNone/>
            </a:pPr>
            <a:r>
              <a:t/>
            </a:r>
            <a:endParaRPr b="1" baseline="0" i="0" sz="3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10" name="Shape 110"/>
          <p:cNvSpPr txBox="1"/>
          <p:nvPr/>
        </p:nvSpPr>
        <p:spPr>
          <a:xfrm>
            <a:off x="303100" y="1051175"/>
            <a:ext cx="8520599" cy="306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c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257/2001 Sb. - ZÁKON ze dne 29. června 2001 o knihovnách a podmínkách provozování veřejných knihovnických a informačních služeb (knihovní zákon)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baseline="0" i="0" lang="c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Evidence knihoven</a:t>
            </a:r>
            <a:r>
              <a:rPr b="0" baseline="0" i="0" lang="c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  - § 5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c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(1) Ministerstvo vede evidenci knihoven, která je veřejnosti přístupným informačním systémem.</a:t>
            </a:r>
            <a:br>
              <a:rPr b="0" baseline="0" i="0" lang="c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b="0" baseline="0" i="0" lang="c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(2) Návrh na zápis do evidence knihoven (dále jen "návrh") podává provozovatel knihovny.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c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Atd.……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1110625" y="4168212"/>
            <a:ext cx="56583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baseline="0" i="0" lang="c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Evidence knihoven MK ČR dostupná na webu MK ČR v podobě excelovské tabulky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0853" y="4496523"/>
            <a:ext cx="806100" cy="43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D9D2E9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297533" y="123478"/>
            <a:ext cx="8520599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baseline="0" i="0" lang="cs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Evidence knihoven MK ČR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aleway"/>
              <a:buNone/>
            </a:pPr>
            <a:r>
              <a:t/>
            </a:r>
            <a:endParaRPr b="1" baseline="0" i="0" sz="3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303100" y="1051175"/>
            <a:ext cx="8520599" cy="306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8" y="699541"/>
            <a:ext cx="6336703" cy="434610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/>
          <p:nvPr/>
        </p:nvSpPr>
        <p:spPr>
          <a:xfrm>
            <a:off x="3347864" y="4515966"/>
            <a:ext cx="1872207" cy="288032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10853" y="4496523"/>
            <a:ext cx="806100" cy="43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D9D2E9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/>
        </p:nvSpPr>
        <p:spPr>
          <a:xfrm>
            <a:off x="4632975" y="1529025"/>
            <a:ext cx="4283999" cy="3449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2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cs" sz="1800">
                <a:solidFill>
                  <a:schemeClr val="dk2"/>
                </a:solidFill>
              </a:rPr>
              <a:t>6539 </a:t>
            </a:r>
            <a:r>
              <a:rPr b="1" lang="cs" sz="1800">
                <a:solidFill>
                  <a:schemeClr val="dk2"/>
                </a:solidFill>
              </a:rPr>
              <a:t>řádků </a:t>
            </a:r>
            <a:r>
              <a:rPr lang="cs" sz="1800">
                <a:solidFill>
                  <a:schemeClr val="dk2"/>
                </a:solidFill>
              </a:rPr>
              <a:t>v Excelu obsahovalo 6100 „živých“ institucí,´z toho:</a:t>
            </a:r>
          </a:p>
          <a:p>
            <a:pPr indent="-342900" lvl="0" marL="457200" rtl="0">
              <a:lnSpc>
                <a:spcPct val="120000"/>
              </a:lnSpc>
              <a:spcBef>
                <a:spcPts val="0"/>
              </a:spcBef>
              <a:buClr>
                <a:schemeClr val="dk2"/>
              </a:buClr>
              <a:buSzPct val="100000"/>
              <a:buChar char="●"/>
            </a:pPr>
            <a:r>
              <a:rPr lang="cs" sz="1800">
                <a:solidFill>
                  <a:schemeClr val="dk2"/>
                </a:solidFill>
              </a:rPr>
              <a:t>1426 bylo již součástí báze ADR (tyto se do CADR nepřevzaly)</a:t>
            </a:r>
          </a:p>
          <a:p>
            <a:pPr indent="-342900" lvl="0" marL="457200" rtl="0">
              <a:lnSpc>
                <a:spcPct val="120000"/>
              </a:lnSpc>
              <a:spcBef>
                <a:spcPts val="600"/>
              </a:spcBef>
              <a:buClr>
                <a:schemeClr val="dk2"/>
              </a:buClr>
              <a:buSzPct val="100000"/>
              <a:buChar char="●"/>
            </a:pPr>
            <a:r>
              <a:rPr lang="cs" sz="1800">
                <a:solidFill>
                  <a:schemeClr val="dk2"/>
                </a:solidFill>
              </a:rPr>
              <a:t>439 zaniklých institucí (tyto se do CADR nepřevzaly)</a:t>
            </a:r>
          </a:p>
          <a:p>
            <a:pPr lvl="0" rtl="0">
              <a:lnSpc>
                <a:spcPct val="120000"/>
              </a:lnSpc>
              <a:spcBef>
                <a:spcPts val="60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cs" sz="1800">
                <a:solidFill>
                  <a:schemeClr val="dk2"/>
                </a:solidFill>
              </a:rPr>
              <a:t>Celkem k převzetí 4674 knihoven</a:t>
            </a:r>
          </a:p>
          <a:p>
            <a:pPr lvl="0" rtl="0">
              <a:lnSpc>
                <a:spcPct val="120000"/>
              </a:lnSpc>
              <a:spcBef>
                <a:spcPts val="60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cs" sz="1600">
                <a:solidFill>
                  <a:schemeClr val="dk2"/>
                </a:solidFill>
              </a:rPr>
              <a:t>(vlastní typologie knihoven – do CADR nepřevzata)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127" name="Shape 127"/>
          <p:cNvSpPr txBox="1"/>
          <p:nvPr>
            <p:ph type="title"/>
          </p:nvPr>
        </p:nvSpPr>
        <p:spPr>
          <a:xfrm>
            <a:off x="765900" y="83125"/>
            <a:ext cx="7042199" cy="688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leway"/>
              <a:buNone/>
            </a:pPr>
            <a:r>
              <a:rPr b="1" baseline="0" i="0" lang="cs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2015 </a:t>
            </a:r>
            <a:r>
              <a:rPr b="0" baseline="0" i="0" lang="cs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- před sloučením</a:t>
            </a:r>
            <a:br>
              <a:rPr b="1" baseline="0" i="0" lang="cs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</a:p>
        </p:txBody>
      </p:sp>
      <p:sp>
        <p:nvSpPr>
          <p:cNvPr id="128" name="Shape 128"/>
          <p:cNvSpPr txBox="1"/>
          <p:nvPr/>
        </p:nvSpPr>
        <p:spPr>
          <a:xfrm>
            <a:off x="4679025" y="720000"/>
            <a:ext cx="4191900" cy="688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baseline="0" i="0" lang="c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Evidence knihoven MK ČR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285000" y="671175"/>
            <a:ext cx="33606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baseline="0" i="0" lang="c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Adresář knihoven a informačních institucí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285000" y="1425075"/>
            <a:ext cx="38952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20000"/>
              </a:lnSpc>
              <a:spcBef>
                <a:spcPts val="60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cs" sz="1800">
                <a:solidFill>
                  <a:schemeClr val="dk2"/>
                </a:solidFill>
              </a:rPr>
              <a:t>celkem 3459 </a:t>
            </a:r>
            <a:r>
              <a:rPr b="1" lang="cs" sz="1800">
                <a:solidFill>
                  <a:schemeClr val="dk2"/>
                </a:solidFill>
              </a:rPr>
              <a:t>záznamů</a:t>
            </a:r>
          </a:p>
          <a:p>
            <a:pPr indent="-342900" lvl="0" marL="457200" rtl="0">
              <a:lnSpc>
                <a:spcPct val="120000"/>
              </a:lnSpc>
              <a:spcBef>
                <a:spcPts val="600"/>
              </a:spcBef>
              <a:buClr>
                <a:schemeClr val="dk2"/>
              </a:buClr>
              <a:buSzPct val="100000"/>
              <a:buChar char="●"/>
            </a:pPr>
            <a:r>
              <a:rPr lang="cs" sz="1800">
                <a:solidFill>
                  <a:schemeClr val="dk2"/>
                </a:solidFill>
              </a:rPr>
              <a:t>1994 „živých“ institucí </a:t>
            </a:r>
            <a:r>
              <a:rPr lang="cs" sz="1600">
                <a:solidFill>
                  <a:schemeClr val="dk2"/>
                </a:solidFill>
              </a:rPr>
              <a:t>(pravidelně aktualizovaných) </a:t>
            </a:r>
            <a:r>
              <a:rPr lang="cs" sz="1800">
                <a:solidFill>
                  <a:schemeClr val="dk2"/>
                </a:solidFill>
              </a:rPr>
              <a:t>z toho  </a:t>
            </a:r>
          </a:p>
          <a:p>
            <a:pPr indent="-342900" lvl="1" marL="914400" rtl="0">
              <a:lnSpc>
                <a:spcPct val="120000"/>
              </a:lnSpc>
              <a:spcBef>
                <a:spcPts val="600"/>
              </a:spcBef>
              <a:buClr>
                <a:schemeClr val="dk2"/>
              </a:buClr>
              <a:buSzPct val="100000"/>
              <a:buChar char="○"/>
            </a:pPr>
            <a:r>
              <a:rPr lang="cs" sz="1800">
                <a:solidFill>
                  <a:schemeClr val="dk2"/>
                </a:solidFill>
              </a:rPr>
              <a:t>965 knihoven odborných institucí</a:t>
            </a:r>
          </a:p>
          <a:p>
            <a:pPr indent="-342900" lvl="1" marL="914400" rtl="0">
              <a:lnSpc>
                <a:spcPct val="120000"/>
              </a:lnSpc>
              <a:spcBef>
                <a:spcPts val="600"/>
              </a:spcBef>
              <a:buClr>
                <a:schemeClr val="dk2"/>
              </a:buClr>
              <a:buSzPct val="100000"/>
              <a:buChar char="○"/>
            </a:pPr>
            <a:r>
              <a:rPr lang="cs" sz="1800">
                <a:solidFill>
                  <a:schemeClr val="dk2"/>
                </a:solidFill>
              </a:rPr>
              <a:t>1027 „veřejných“ knihoven</a:t>
            </a:r>
          </a:p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Char char="●"/>
            </a:pPr>
            <a:r>
              <a:rPr lang="cs" sz="1800">
                <a:solidFill>
                  <a:schemeClr val="dk2"/>
                </a:solidFill>
              </a:rPr>
              <a:t>1465 zaniklých institucí </a:t>
            </a:r>
            <a:r>
              <a:rPr lang="cs" sz="1600">
                <a:solidFill>
                  <a:schemeClr val="dk2"/>
                </a:solidFill>
              </a:rPr>
              <a:t>(zachování kontinuity např. možnost dohledat jejich fondy v jiných knihovnách)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/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0853" y="4496523"/>
            <a:ext cx="806100" cy="43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D9D2E9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0853" y="4496523"/>
            <a:ext cx="806100" cy="43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3950" y="392792"/>
            <a:ext cx="6296100" cy="75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422325" y="1268525"/>
            <a:ext cx="8299200" cy="3320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cs" sz="2400">
                <a:solidFill>
                  <a:schemeClr val="dk2"/>
                </a:solidFill>
              </a:rPr>
              <a:t>ovlivněno SDRUK - potřeba mít jeden co nejúplnější adresář (v tuto chvíli co do počtu knihoven, nikoli informací) jako zdroj dat pro CPK</a:t>
            </a:r>
          </a:p>
          <a:p>
            <a:pPr lvl="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  <a:p>
            <a:pPr indent="-381000" lvl="0" marL="457200" rtl="0">
              <a:spcBef>
                <a:spcPts val="0"/>
              </a:spcBef>
              <a:buClr>
                <a:schemeClr val="dk2"/>
              </a:buClr>
              <a:buSzPct val="100000"/>
              <a:buChar char="●"/>
            </a:pPr>
            <a:r>
              <a:rPr lang="cs" sz="2400">
                <a:solidFill>
                  <a:schemeClr val="dk2"/>
                </a:solidFill>
              </a:rPr>
              <a:t>nutnost zachovat stávající funkce báze ADR 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