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oubornykatalog.vcm.cz/search?type=global&amp;q=Z+kroniky+m%C4%9Bsta+Pardubi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Východočeské muzeum A SKČR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Halířová</a:t>
            </a:r>
          </a:p>
          <a:p>
            <a:r>
              <a:rPr lang="cs-CZ" dirty="0" smtClean="0"/>
              <a:t>Východočeské muzeum v Pardubicích, knihovna (PAE301)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málo 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09700" y="2152545"/>
            <a:ext cx="4645152" cy="3448595"/>
          </a:xfrm>
        </p:spPr>
        <p:txBody>
          <a:bodyPr/>
          <a:lstStyle/>
          <a:p>
            <a:r>
              <a:rPr lang="cs-CZ" dirty="0" smtClean="0"/>
              <a:t>1880 Muzejní spolek</a:t>
            </a:r>
          </a:p>
          <a:p>
            <a:r>
              <a:rPr lang="cs-CZ" dirty="0" smtClean="0"/>
              <a:t>Městské muzeum</a:t>
            </a:r>
          </a:p>
          <a:p>
            <a:r>
              <a:rPr lang="cs-CZ" dirty="0" smtClean="0"/>
              <a:t>1920 nákup bývalého pernštejnského zámku</a:t>
            </a:r>
          </a:p>
          <a:p>
            <a:r>
              <a:rPr lang="cs-CZ" dirty="0" smtClean="0"/>
              <a:t>1952 odevzdání zámku do správy státu</a:t>
            </a:r>
          </a:p>
          <a:p>
            <a:r>
              <a:rPr lang="cs-CZ" dirty="0"/>
              <a:t>1964 </a:t>
            </a:r>
            <a:r>
              <a:rPr lang="cs-CZ" dirty="0" smtClean="0"/>
              <a:t>název </a:t>
            </a:r>
            <a:r>
              <a:rPr lang="cs-CZ" dirty="0"/>
              <a:t>Východočeské muzeum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62221" y="2152545"/>
            <a:ext cx="4645152" cy="3441520"/>
          </a:xfrm>
        </p:spPr>
        <p:txBody>
          <a:bodyPr/>
          <a:lstStyle/>
          <a:p>
            <a:endParaRPr lang="cs-CZ"/>
          </a:p>
        </p:txBody>
      </p:sp>
      <p:pic>
        <p:nvPicPr>
          <p:cNvPr id="1026" name="Picture 2" descr="http://www.vcm-sbirky.cz/thumbs/lrg-363-p-343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01" y="2152545"/>
            <a:ext cx="3061391" cy="36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Východočeského muzea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98" y="2011363"/>
            <a:ext cx="4513628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Původně na radnici</a:t>
            </a:r>
          </a:p>
          <a:p>
            <a:r>
              <a:rPr lang="cs-CZ" dirty="0" smtClean="0"/>
              <a:t>Několik stěhování</a:t>
            </a:r>
          </a:p>
          <a:p>
            <a:r>
              <a:rPr lang="cs-CZ" dirty="0" smtClean="0"/>
              <a:t>Lístkový katalog</a:t>
            </a:r>
          </a:p>
          <a:p>
            <a:r>
              <a:rPr lang="cs-CZ" dirty="0" err="1" smtClean="0"/>
              <a:t>Excell</a:t>
            </a:r>
            <a:r>
              <a:rPr lang="cs-CZ" dirty="0" smtClean="0"/>
              <a:t>,  </a:t>
            </a:r>
            <a:r>
              <a:rPr lang="cs-CZ" dirty="0" err="1" smtClean="0"/>
              <a:t>Acces</a:t>
            </a:r>
            <a:r>
              <a:rPr lang="cs-CZ" dirty="0" smtClean="0"/>
              <a:t> </a:t>
            </a:r>
          </a:p>
          <a:p>
            <a:r>
              <a:rPr lang="cs-CZ" spc="-1" dirty="0" smtClean="0">
                <a:solidFill>
                  <a:srgbClr val="000000"/>
                </a:solidFill>
                <a:latin typeface="Cambria"/>
              </a:rPr>
              <a:t>2004 AKS Clavius</a:t>
            </a:r>
          </a:p>
          <a:p>
            <a:r>
              <a:rPr lang="cs-CZ" spc="-1" dirty="0" smtClean="0">
                <a:solidFill>
                  <a:srgbClr val="000000"/>
                </a:solidFill>
                <a:latin typeface="Cambria"/>
              </a:rPr>
              <a:t>2018 AKS </a:t>
            </a:r>
            <a:r>
              <a:rPr lang="cs-CZ" spc="-1" dirty="0" err="1" smtClean="0">
                <a:solidFill>
                  <a:srgbClr val="000000"/>
                </a:solidFill>
                <a:latin typeface="Cambria"/>
              </a:rPr>
              <a:t>Verbis</a:t>
            </a:r>
            <a:endParaRPr lang="cs-CZ" spc="-1" dirty="0">
              <a:solidFill>
                <a:srgbClr val="000000"/>
              </a:solidFill>
              <a:latin typeface="Cambria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Dnes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Evidenční číslo 0473/2002</a:t>
            </a:r>
          </a:p>
          <a:p>
            <a:r>
              <a:rPr lang="cs-CZ" dirty="0"/>
              <a:t>Sigla knihovny: PAE 301</a:t>
            </a:r>
          </a:p>
          <a:p>
            <a:r>
              <a:rPr lang="cs-CZ" dirty="0"/>
              <a:t>Spolupráce s SKČR od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8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Fond knihovny koncem roku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Studijní fond</a:t>
            </a:r>
          </a:p>
          <a:p>
            <a:r>
              <a:rPr lang="cs-CZ" dirty="0"/>
              <a:t>ke konci roku 2017 </a:t>
            </a:r>
            <a:r>
              <a:rPr lang="cs-CZ" b="1" dirty="0"/>
              <a:t>18 724</a:t>
            </a:r>
            <a:r>
              <a:rPr lang="cs-CZ" dirty="0"/>
              <a:t> </a:t>
            </a:r>
            <a:r>
              <a:rPr lang="cs-CZ" dirty="0" err="1"/>
              <a:t>inv</a:t>
            </a:r>
            <a:r>
              <a:rPr lang="cs-CZ" dirty="0"/>
              <a:t>. č. knih</a:t>
            </a:r>
          </a:p>
          <a:p>
            <a:r>
              <a:rPr lang="cs-CZ" dirty="0"/>
              <a:t> </a:t>
            </a:r>
            <a:r>
              <a:rPr lang="cs-CZ" b="1" dirty="0"/>
              <a:t>1217 </a:t>
            </a:r>
            <a:r>
              <a:rPr lang="cs-CZ" dirty="0" err="1"/>
              <a:t>inv</a:t>
            </a:r>
            <a:r>
              <a:rPr lang="cs-CZ" dirty="0"/>
              <a:t>. čísel časopisů a periodik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061305" cy="3441520"/>
          </a:xfrm>
        </p:spPr>
        <p:txBody>
          <a:bodyPr>
            <a:normAutofit/>
          </a:bodyPr>
          <a:lstStyle/>
          <a:p>
            <a:r>
              <a:rPr lang="cs-CZ" dirty="0" smtClean="0"/>
              <a:t>Sbírkový fond</a:t>
            </a:r>
          </a:p>
          <a:p>
            <a:r>
              <a:rPr lang="cs-CZ" dirty="0" smtClean="0"/>
              <a:t>Staré tisky 1277 ks</a:t>
            </a:r>
          </a:p>
          <a:p>
            <a:r>
              <a:rPr lang="cs-CZ" dirty="0" smtClean="0"/>
              <a:t>Pedagogická knihovna 8068 ks</a:t>
            </a:r>
          </a:p>
          <a:p>
            <a:r>
              <a:rPr lang="cs-CZ" dirty="0" smtClean="0"/>
              <a:t>Soukromé knihovny 2380 ks</a:t>
            </a:r>
          </a:p>
          <a:p>
            <a:r>
              <a:rPr lang="cs-CZ" dirty="0"/>
              <a:t>Slavín, </a:t>
            </a:r>
            <a:r>
              <a:rPr lang="cs-CZ" dirty="0" err="1"/>
              <a:t>Pard.tiskárny</a:t>
            </a:r>
            <a:r>
              <a:rPr lang="cs-CZ" dirty="0"/>
              <a:t>, </a:t>
            </a:r>
            <a:r>
              <a:rPr lang="cs-CZ" dirty="0" smtClean="0"/>
              <a:t>Kalendáře celkem 5079 ks</a:t>
            </a:r>
          </a:p>
          <a:p>
            <a:r>
              <a:rPr lang="cs-CZ" dirty="0" smtClean="0"/>
              <a:t>Regionální časopisy a periodika 301 </a:t>
            </a:r>
            <a:r>
              <a:rPr lang="cs-CZ" dirty="0" err="1" smtClean="0"/>
              <a:t>inv</a:t>
            </a:r>
            <a:r>
              <a:rPr lang="cs-CZ" dirty="0" smtClean="0"/>
              <a:t>. 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 SKČR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49217" y="2017343"/>
            <a:ext cx="9609706" cy="3441520"/>
          </a:xfrm>
        </p:spPr>
        <p:txBody>
          <a:bodyPr/>
          <a:lstStyle/>
          <a:p>
            <a:r>
              <a:rPr lang="cs-CZ" dirty="0" smtClean="0"/>
              <a:t>Ve fondu záznamů 39 800</a:t>
            </a:r>
          </a:p>
          <a:p>
            <a:r>
              <a:rPr lang="cs-CZ" dirty="0" smtClean="0"/>
              <a:t>Odesláno 4325</a:t>
            </a:r>
          </a:p>
          <a:p>
            <a:r>
              <a:rPr lang="cs-CZ" dirty="0" smtClean="0"/>
              <a:t>Vlastnictví záznamu 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SKČR pomáhající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448595"/>
          </a:xfrm>
        </p:spPr>
        <p:txBody>
          <a:bodyPr/>
          <a:lstStyle/>
          <a:p>
            <a:r>
              <a:rPr lang="cs-CZ" dirty="0" smtClean="0"/>
              <a:t>Kontrola zaslaných záznamů</a:t>
            </a:r>
          </a:p>
          <a:p>
            <a:r>
              <a:rPr lang="cs-CZ" dirty="0" smtClean="0"/>
              <a:t>Informace o chybách – na co si dávat pozor</a:t>
            </a:r>
          </a:p>
          <a:p>
            <a:r>
              <a:rPr lang="cs-CZ" dirty="0" smtClean="0"/>
              <a:t>Zpracování knižního fondu i periodik a časopisů</a:t>
            </a:r>
          </a:p>
          <a:p>
            <a:r>
              <a:rPr lang="cs-CZ" dirty="0" smtClean="0"/>
              <a:t>Ví se o nás</a:t>
            </a:r>
          </a:p>
          <a:p>
            <a:r>
              <a:rPr lang="cs-CZ" dirty="0" smtClean="0"/>
              <a:t>Nárůst požadavků na MVS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5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SKČR inspirující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05" y="1612221"/>
            <a:ext cx="7104844" cy="51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245" y="2865509"/>
            <a:ext cx="9605635" cy="105930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3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145</TotalTime>
  <Words>177</Words>
  <Application>Microsoft Office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Cambria</vt:lpstr>
      <vt:lpstr>Gill Sans MT</vt:lpstr>
      <vt:lpstr>Gallery</vt:lpstr>
      <vt:lpstr>Východočeské muzeum A SKČR</vt:lpstr>
      <vt:lpstr>Něco málo z historie</vt:lpstr>
      <vt:lpstr>Knihovna Východočeského muzea</vt:lpstr>
      <vt:lpstr>Knihovna Dnes</vt:lpstr>
      <vt:lpstr>Fond knihovny koncem roku 2017</vt:lpstr>
      <vt:lpstr>Spolupráce S SKČR</vt:lpstr>
      <vt:lpstr>SKČR pomáhající</vt:lpstr>
      <vt:lpstr>SKČR inspirující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Východočeské muzeum A SKČR</dc:title>
  <dc:creator>Martina Halířová</dc:creator>
  <cp:lastModifiedBy>Martina Halířová</cp:lastModifiedBy>
  <cp:revision>11</cp:revision>
  <dcterms:created xsi:type="dcterms:W3CDTF">2018-11-14T06:40:42Z</dcterms:created>
  <dcterms:modified xsi:type="dcterms:W3CDTF">2018-11-14T09:06:03Z</dcterms:modified>
</cp:coreProperties>
</file>