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8" r:id="rId4"/>
    <p:sldId id="276" r:id="rId5"/>
    <p:sldId id="277" r:id="rId6"/>
    <p:sldId id="278" r:id="rId7"/>
    <p:sldId id="269" r:id="rId8"/>
    <p:sldId id="279" r:id="rId9"/>
    <p:sldId id="280" r:id="rId10"/>
    <p:sldId id="281" r:id="rId11"/>
    <p:sldId id="282" r:id="rId12"/>
    <p:sldId id="283" r:id="rId13"/>
    <p:sldId id="284" r:id="rId14"/>
    <p:sldId id="289" r:id="rId15"/>
    <p:sldId id="290" r:id="rId16"/>
    <p:sldId id="291" r:id="rId17"/>
    <p:sldId id="293" r:id="rId18"/>
    <p:sldId id="295" r:id="rId19"/>
    <p:sldId id="285" r:id="rId20"/>
    <p:sldId id="257" r:id="rId21"/>
    <p:sldId id="286" r:id="rId22"/>
    <p:sldId id="288" r:id="rId23"/>
    <p:sldId id="297" r:id="rId24"/>
    <p:sldId id="294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5DF"/>
    <a:srgbClr val="C7A1E3"/>
    <a:srgbClr val="E5D6F2"/>
    <a:srgbClr val="EFE5F7"/>
    <a:srgbClr val="B482DA"/>
    <a:srgbClr val="E2D0F0"/>
    <a:srgbClr val="AC75D5"/>
    <a:srgbClr val="C198E0"/>
    <a:srgbClr val="E6D6F2"/>
    <a:srgbClr val="F6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397AF-FF64-4257-A62E-BC49440455B0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5886C-52FB-4FAE-9FF3-FB5264FB8C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00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smtClean="0"/>
              <a:t>OBÁLKY:</a:t>
            </a:r>
            <a:r>
              <a:rPr lang="cs-CZ" baseline="0" dirty="0" smtClean="0"/>
              <a:t> 2 027 00</a:t>
            </a:r>
          </a:p>
          <a:p>
            <a:pPr lvl="0">
              <a:spcBef>
                <a:spcPts val="0"/>
              </a:spcBef>
              <a:buNone/>
            </a:pPr>
            <a:r>
              <a:rPr lang="cs-CZ" baseline="0" dirty="0" smtClean="0"/>
              <a:t>OBSAHY: 493 000</a:t>
            </a:r>
          </a:p>
          <a:p>
            <a:pPr lvl="0">
              <a:spcBef>
                <a:spcPts val="0"/>
              </a:spcBef>
              <a:buNone/>
            </a:pPr>
            <a:r>
              <a:rPr lang="cs-CZ" baseline="0" dirty="0" smtClean="0"/>
              <a:t>LITERATURA: 4 000 seznamů</a:t>
            </a:r>
          </a:p>
          <a:p>
            <a:pPr lvl="0">
              <a:spcBef>
                <a:spcPts val="0"/>
              </a:spcBef>
              <a:buNone/>
            </a:pPr>
            <a:r>
              <a:rPr lang="cs-CZ" baseline="0" dirty="0" smtClean="0"/>
              <a:t>AUTOŘI: 58 000 fotografií</a:t>
            </a:r>
            <a:endParaRPr dirty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33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887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577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7378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800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672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897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4288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32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Zeptat se do</a:t>
            </a:r>
            <a:r>
              <a:rPr lang="cs-CZ" baseline="0" dirty="0" smtClean="0"/>
              <a:t> pléna!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5886C-52FB-4FAE-9FF3-FB5264FB8C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26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</a:t>
            </a:r>
            <a:r>
              <a:rPr lang="cs-CZ" baseline="0" dirty="0" smtClean="0"/>
              <a:t> všechno jde za ten čas stihnout?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5886C-52FB-4FAE-9FF3-FB5264FB8C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9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 smtClean="0"/>
              <a:t>Čtečka čárových kódů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 dirty="0" smtClean="0"/>
              <a:t>Nepovinné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487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</a:t>
            </a:r>
            <a:r>
              <a:rPr lang="cs-CZ" baseline="0" dirty="0" smtClean="0"/>
              <a:t> všechno jde za ten čas stihnout?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5886C-52FB-4FAE-9FF3-FB5264FB8C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65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29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09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97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26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897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0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87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64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52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35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17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91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34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69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2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7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0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3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6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alkyknih.cz/obalkyknih-scann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echvatal@cbvk.c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balkyknih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alkyknih.cz/signu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balkyknih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"/>
          <p:cNvSpPr txBox="1">
            <a:spLocks noGrp="1"/>
          </p:cNvSpPr>
          <p:nvPr>
            <p:ph type="ctrTitle"/>
          </p:nvPr>
        </p:nvSpPr>
        <p:spPr>
          <a:xfrm>
            <a:off x="1776846" y="963372"/>
            <a:ext cx="9257897" cy="290775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sz="4800" b="1" dirty="0" err="1" smtClean="0">
                <a:latin typeface="Arial"/>
                <a:ea typeface="Arial"/>
                <a:cs typeface="Arial"/>
                <a:sym typeface="Arial"/>
              </a:rPr>
              <a:t>Scanování</a:t>
            </a:r>
            <a:r>
              <a:rPr lang="cs-CZ" sz="4800" b="1" dirty="0" smtClean="0">
                <a:latin typeface="Arial"/>
                <a:ea typeface="Arial"/>
                <a:cs typeface="Arial"/>
                <a:sym typeface="Arial"/>
              </a:rPr>
              <a:t> pro obalkyknih.cz</a:t>
            </a:r>
            <a:endParaRPr lang="cs-CZ" sz="4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10492" y="3871127"/>
            <a:ext cx="3790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Lucie Frelichová</a:t>
            </a:r>
            <a:endParaRPr lang="cs-CZ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13" y="4265025"/>
            <a:ext cx="2986928" cy="15701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3" y="736528"/>
            <a:ext cx="30591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7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Jak začít?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0230" y="1836125"/>
            <a:ext cx="226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https://obalkyknih.cz/obalkyknih-scanner/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07" y="1482305"/>
            <a:ext cx="5455674" cy="53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Jak </a:t>
            </a:r>
            <a:r>
              <a:rPr lang="cs-CZ" sz="4200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scanovat</a:t>
            </a: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52" y="1623681"/>
            <a:ext cx="3343742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Jak </a:t>
            </a:r>
            <a:r>
              <a:rPr lang="cs-CZ" sz="4200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scanovat</a:t>
            </a: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46" y="1946331"/>
            <a:ext cx="4000773" cy="44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Jak </a:t>
            </a:r>
            <a:r>
              <a:rPr lang="cs-CZ" sz="4200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scanovat</a:t>
            </a: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66" y="1451032"/>
            <a:ext cx="9210502" cy="49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Jak </a:t>
            </a:r>
            <a:r>
              <a:rPr lang="cs-CZ" sz="4200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scanovat</a:t>
            </a: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20" y="1637255"/>
            <a:ext cx="9160625" cy="49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Jak </a:t>
            </a:r>
            <a:r>
              <a:rPr lang="cs-CZ" sz="4200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scanovat</a:t>
            </a: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58" y="1539496"/>
            <a:ext cx="9110749" cy="49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Jak </a:t>
            </a:r>
            <a:r>
              <a:rPr lang="cs-CZ" sz="4200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scanovat</a:t>
            </a: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13" y="1545179"/>
            <a:ext cx="9024439" cy="49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jak to dopadne?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69" y="1424406"/>
            <a:ext cx="13590613" cy="66734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55" y="1457080"/>
            <a:ext cx="2004037" cy="38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jak to dopadne?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88" y="1569090"/>
            <a:ext cx="4743611" cy="512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9"/>
          <p:cNvSpPr txBox="1">
            <a:spLocks/>
          </p:cNvSpPr>
          <p:nvPr/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Kolik mi to zabere času?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6319">
            <a:off x="1284244" y="2185584"/>
            <a:ext cx="2157222" cy="35592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35">
            <a:off x="3708720" y="1873411"/>
            <a:ext cx="2350390" cy="39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Proč </a:t>
            </a:r>
            <a:r>
              <a:rPr lang="cs-CZ" sz="4200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scanovat</a:t>
            </a: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995097" y="1836125"/>
            <a:ext cx="9733674" cy="46247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Obohacení katalogu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nejen svého</a:t>
            </a:r>
            <a:endParaRPr lang="cs-CZ" sz="24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čtenářům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to jednoduché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cs-CZ" sz="24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9"/>
          <p:cNvSpPr txBox="1">
            <a:spLocks/>
          </p:cNvSpPr>
          <p:nvPr/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Kolik mi to zabere času?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6319">
            <a:off x="1284244" y="2185584"/>
            <a:ext cx="2157222" cy="35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9"/>
          <p:cNvSpPr txBox="1">
            <a:spLocks/>
          </p:cNvSpPr>
          <p:nvPr/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Kolik mi to zabere času?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6319">
            <a:off x="1284244" y="2185584"/>
            <a:ext cx="2157222" cy="35592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35">
            <a:off x="3708720" y="1873411"/>
            <a:ext cx="2350390" cy="39763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760">
            <a:off x="6056290" y="1682292"/>
            <a:ext cx="2534174" cy="43916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443">
            <a:off x="7291763" y="1686144"/>
            <a:ext cx="2271241" cy="40688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284">
            <a:off x="9133957" y="1975054"/>
            <a:ext cx="2374285" cy="41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9"/>
          <p:cNvSpPr txBox="1">
            <a:spLocks/>
          </p:cNvSpPr>
          <p:nvPr/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Kolik mi to zabere času?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6319">
            <a:off x="1284244" y="2185584"/>
            <a:ext cx="2157222" cy="35592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35">
            <a:off x="3708720" y="1873411"/>
            <a:ext cx="2350390" cy="39763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760">
            <a:off x="6056290" y="1682292"/>
            <a:ext cx="2534174" cy="43916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443">
            <a:off x="7291763" y="1686144"/>
            <a:ext cx="2271241" cy="40688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284">
            <a:off x="9133957" y="1975054"/>
            <a:ext cx="2374285" cy="419384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943888" y="2535382"/>
            <a:ext cx="51026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500" dirty="0" smtClean="0">
                <a:solidFill>
                  <a:srgbClr val="FF0000"/>
                </a:solidFill>
              </a:rPr>
              <a:t>3:21</a:t>
            </a:r>
            <a:endParaRPr lang="cs-CZ" sz="7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9"/>
          <p:cNvSpPr txBox="1">
            <a:spLocks/>
          </p:cNvSpPr>
          <p:nvPr/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co když mi to nefunguje?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02766" y="2031023"/>
            <a:ext cx="389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Ing. </a:t>
            </a:r>
            <a:r>
              <a:rPr lang="cs-CZ" dirty="0"/>
              <a:t>Jiří Nechvátal - </a:t>
            </a:r>
            <a:r>
              <a:rPr lang="cs-CZ" dirty="0" smtClean="0">
                <a:hlinkClick r:id="rId3"/>
              </a:rPr>
              <a:t>nechvatal@cbvk.cz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1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5408" y="4101856"/>
            <a:ext cx="10515600" cy="1325563"/>
          </a:xfrm>
        </p:spPr>
        <p:txBody>
          <a:bodyPr/>
          <a:lstStyle/>
          <a:p>
            <a:r>
              <a:rPr lang="cs-CZ" dirty="0" smtClean="0"/>
              <a:t>Děkuji za pozornost.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4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402766" y="1898543"/>
            <a:ext cx="9733673" cy="24273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914400"/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3" name="Shape 99"/>
          <p:cNvSpPr txBox="1">
            <a:spLocks noGrp="1"/>
          </p:cNvSpPr>
          <p:nvPr>
            <p:ph type="title"/>
          </p:nvPr>
        </p:nvSpPr>
        <p:spPr>
          <a:xfrm>
            <a:off x="1425591" y="515668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 k tomu budu potřebovat?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6849" y="2379332"/>
            <a:ext cx="3846310" cy="28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402766" y="1898543"/>
            <a:ext cx="9733673" cy="24273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914400"/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3" name="Shape 99"/>
          <p:cNvSpPr txBox="1">
            <a:spLocks noGrp="1"/>
          </p:cNvSpPr>
          <p:nvPr>
            <p:ph type="title"/>
          </p:nvPr>
        </p:nvSpPr>
        <p:spPr>
          <a:xfrm>
            <a:off x="1425591" y="515668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 k tomu budu potřebovat?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6849" y="2379332"/>
            <a:ext cx="3846310" cy="288473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82" y="2014923"/>
            <a:ext cx="4285045" cy="32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402766" y="1898543"/>
            <a:ext cx="9733673" cy="24273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914400"/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3" name="Shape 99"/>
          <p:cNvSpPr txBox="1">
            <a:spLocks noGrp="1"/>
          </p:cNvSpPr>
          <p:nvPr>
            <p:ph type="title"/>
          </p:nvPr>
        </p:nvSpPr>
        <p:spPr>
          <a:xfrm>
            <a:off x="1425591" y="515668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 k tomu budu potřebovat?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78" y="1821868"/>
            <a:ext cx="524256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402766" y="1898543"/>
            <a:ext cx="9733673" cy="24273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914400"/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3" name="Shape 99"/>
          <p:cNvSpPr txBox="1">
            <a:spLocks noGrp="1"/>
          </p:cNvSpPr>
          <p:nvPr>
            <p:ph type="title"/>
          </p:nvPr>
        </p:nvSpPr>
        <p:spPr>
          <a:xfrm>
            <a:off x="1425591" y="515668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 k tomu budu potřebovat?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8" y="1898543"/>
            <a:ext cx="5242560" cy="393192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29" y="1487684"/>
            <a:ext cx="3343742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Jak začít?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49" y="1414806"/>
            <a:ext cx="9113598" cy="1315290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397" y="1836125"/>
            <a:ext cx="225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https://obalkyknih.cz/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9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Jak začít?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1397" y="1836125"/>
            <a:ext cx="286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https://obalkyknih.cz/signup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84" y="1433146"/>
            <a:ext cx="4008698" cy="72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Jak začít?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1397" y="1836125"/>
            <a:ext cx="225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https://obalkyknih.cz/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49" y="1653507"/>
            <a:ext cx="6810280" cy="660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635</TotalTime>
  <Words>189</Words>
  <Application>Microsoft Office PowerPoint</Application>
  <PresentationFormat>Širokoúhlá obrazovka</PresentationFormat>
  <Paragraphs>46</Paragraphs>
  <Slides>24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Motiv Office</vt:lpstr>
      <vt:lpstr>Scanování pro obalkyknih.cz</vt:lpstr>
      <vt:lpstr>Proč scanovat?</vt:lpstr>
      <vt:lpstr>Co k tomu budu potřebovat?</vt:lpstr>
      <vt:lpstr>Co k tomu budu potřebovat?</vt:lpstr>
      <vt:lpstr>Co k tomu budu potřebovat?</vt:lpstr>
      <vt:lpstr>Co k tomu budu potřebovat?</vt:lpstr>
      <vt:lpstr>Jak začít?</vt:lpstr>
      <vt:lpstr>Jak začít?</vt:lpstr>
      <vt:lpstr>Jak začít?</vt:lpstr>
      <vt:lpstr>Jak začít?</vt:lpstr>
      <vt:lpstr>Jak scanovat?</vt:lpstr>
      <vt:lpstr>Jak scanovat?</vt:lpstr>
      <vt:lpstr>Jak scanovat?</vt:lpstr>
      <vt:lpstr>Jak scanovat?</vt:lpstr>
      <vt:lpstr>Jak scanovat?</vt:lpstr>
      <vt:lpstr>Jak scanovat?</vt:lpstr>
      <vt:lpstr>A jak to dopadne?</vt:lpstr>
      <vt:lpstr>A jak to dopadne?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Centrální adresář knihoven a informačních institucí v ČR</dc:title>
  <dc:creator>Militká Jana</dc:creator>
  <cp:lastModifiedBy>Frelichová Lucie</cp:lastModifiedBy>
  <cp:revision>35</cp:revision>
  <dcterms:created xsi:type="dcterms:W3CDTF">2019-06-27T16:18:58Z</dcterms:created>
  <dcterms:modified xsi:type="dcterms:W3CDTF">2019-10-01T14:31:53Z</dcterms:modified>
</cp:coreProperties>
</file>